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5" r:id="rId3"/>
    <p:sldId id="264" r:id="rId4"/>
    <p:sldId id="29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ller 3" id="{C32505F6-5510-4AC0-8A1B-CA5959829400}">
          <p14:sldIdLst>
            <p14:sldId id="263"/>
            <p14:sldId id="265"/>
            <p14:sldId id="264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A5693-BFAB-4288-BA43-140108EEA9A8}" v="2" dt="2025-10-27T03:10:1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 Yang  Wong" userId="6f282c69-5845-429e-9056-70f7710d5cbe" providerId="ADAL" clId="{E28D413E-D40D-4083-82BA-4AD7A969F7E0}"/>
    <pc:docChg chg="addSld delSld modSld sldOrd addSection modSection">
      <pc:chgData name="Qi Yang  Wong" userId="6f282c69-5845-429e-9056-70f7710d5cbe" providerId="ADAL" clId="{E28D413E-D40D-4083-82BA-4AD7A969F7E0}" dt="2025-10-27T03:11:45.828" v="5" actId="17846"/>
      <pc:docMkLst>
        <pc:docMk/>
      </pc:docMkLst>
      <pc:sldChg chg="add ord">
        <pc:chgData name="Qi Yang  Wong" userId="6f282c69-5845-429e-9056-70f7710d5cbe" providerId="ADAL" clId="{E28D413E-D40D-4083-82BA-4AD7A969F7E0}" dt="2025-10-27T03:10:43.530" v="3"/>
        <pc:sldMkLst>
          <pc:docMk/>
          <pc:sldMk cId="3137240857" sldId="265"/>
        </pc:sldMkLst>
      </pc:sldChg>
      <pc:sldChg chg="del">
        <pc:chgData name="Qi Yang  Wong" userId="6f282c69-5845-429e-9056-70f7710d5cbe" providerId="ADAL" clId="{E28D413E-D40D-4083-82BA-4AD7A969F7E0}" dt="2025-10-27T03:10:19.749" v="1" actId="2696"/>
        <pc:sldMkLst>
          <pc:docMk/>
          <pc:sldMk cId="3303303634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6619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556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198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210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9487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14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9697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2142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132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9409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25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103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072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888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340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31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61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2EB685-5FA9-4481-BC20-08B39F3CA999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40338-2015-4FB4-A347-C8BAD8E346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698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4292D-5CDB-B3E9-DA14-E94DC015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D645D837-8041-4ED1-A2B3-9F831859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2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5E7742C1-E0AC-8165-2FAB-6597A807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8"/>
            <a:ext cx="6096000" cy="3019802"/>
          </a:xfrm>
          <a:prstGeom prst="rect">
            <a:avLst/>
          </a:prstGeom>
        </p:spPr>
      </p:pic>
      <p:pic>
        <p:nvPicPr>
          <p:cNvPr id="7" name="Picture 6" descr="A colorful graph of a graph&#10;&#10;AI-generated content may be incorrect.">
            <a:extLst>
              <a:ext uri="{FF2B5EF4-FFF2-40B4-BE49-F238E27FC236}">
                <a16:creationId xmlns:a16="http://schemas.microsoft.com/office/drawing/2014/main" id="{97032C91-99CC-BA45-9E81-CB5376098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019802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F453D5E4-7A54-29CA-3A30-2638D852C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01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B25688-A718-9449-8511-C98A45EA8053}"/>
              </a:ext>
            </a:extLst>
          </p:cNvPr>
          <p:cNvSpPr txBox="1"/>
          <p:nvPr/>
        </p:nvSpPr>
        <p:spPr>
          <a:xfrm>
            <a:off x="2550160" y="3019801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Kicks up around 830am and generally slows at 5-6pm</a:t>
            </a:r>
          </a:p>
          <a:p>
            <a:r>
              <a:rPr lang="en-MY" dirty="0"/>
              <a:t>Most of the time high supply and return</a:t>
            </a:r>
          </a:p>
        </p:txBody>
      </p:sp>
    </p:spTree>
    <p:extLst>
      <p:ext uri="{BB962C8B-B14F-4D97-AF65-F5344CB8AC3E}">
        <p14:creationId xmlns:p14="http://schemas.microsoft.com/office/powerpoint/2010/main" val="116906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5609-F9F7-A263-19D1-8BA8F3A3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E18141CC-0E0E-FD86-2F67-E7DAA9B0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7"/>
            <a:ext cx="6096000" cy="3019802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65511DD1-9DAB-37EB-6662-0918876C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019802"/>
          </a:xfrm>
          <a:prstGeom prst="rect">
            <a:avLst/>
          </a:prstGeom>
        </p:spPr>
      </p:pic>
      <p:pic>
        <p:nvPicPr>
          <p:cNvPr id="16" name="Picture 15" descr="A graph of colorful lines&#10;&#10;AI-generated content may be incorrect.">
            <a:extLst>
              <a:ext uri="{FF2B5EF4-FFF2-40B4-BE49-F238E27FC236}">
                <a16:creationId xmlns:a16="http://schemas.microsoft.com/office/drawing/2014/main" id="{58FA3B18-2D7E-3EF5-9729-B2E8B6A29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18" name="Picture 17" descr="A graph of a graph&#10;&#10;AI-generated content may be incorrect.">
            <a:extLst>
              <a:ext uri="{FF2B5EF4-FFF2-40B4-BE49-F238E27FC236}">
                <a16:creationId xmlns:a16="http://schemas.microsoft.com/office/drawing/2014/main" id="{ECE4DB1A-746D-24DC-08B9-F2AF4E6B6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7"/>
            <a:ext cx="6096001" cy="3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42203-B63A-8A13-1AF2-9FC7B497C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65C82540-FE35-1A53-2CBE-9637FC2C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01980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5E74352-71EB-E529-1D43-2055EC47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19801"/>
          </a:xfrm>
          <a:prstGeom prst="rect">
            <a:avLst/>
          </a:prstGeom>
        </p:spPr>
      </p:pic>
      <p:pic>
        <p:nvPicPr>
          <p:cNvPr id="11" name="Picture 10" descr="A graph of a sound wave&#10;&#10;AI-generated content may be incorrect.">
            <a:extLst>
              <a:ext uri="{FF2B5EF4-FFF2-40B4-BE49-F238E27FC236}">
                <a16:creationId xmlns:a16="http://schemas.microsoft.com/office/drawing/2014/main" id="{36091A12-4448-BAFC-B90D-5745D8BC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8"/>
            <a:ext cx="6096000" cy="3019802"/>
          </a:xfrm>
          <a:prstGeom prst="rect">
            <a:avLst/>
          </a:prstGeom>
        </p:spPr>
      </p:pic>
      <p:pic>
        <p:nvPicPr>
          <p:cNvPr id="14" name="Picture 13" descr="A graph of a sound wave&#10;&#10;AI-generated content may be incorrect.">
            <a:extLst>
              <a:ext uri="{FF2B5EF4-FFF2-40B4-BE49-F238E27FC236}">
                <a16:creationId xmlns:a16="http://schemas.microsoft.com/office/drawing/2014/main" id="{AA51641A-8398-8D5E-AB7B-741EAAC95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838198"/>
            <a:ext cx="6096001" cy="3019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D1FB69-854F-06DA-B20C-C766DA334C2B}"/>
              </a:ext>
            </a:extLst>
          </p:cNvPr>
          <p:cNvSpPr txBox="1"/>
          <p:nvPr/>
        </p:nvSpPr>
        <p:spPr>
          <a:xfrm>
            <a:off x="3495040" y="3322320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Keeps running at high supply and return</a:t>
            </a:r>
          </a:p>
        </p:txBody>
      </p:sp>
    </p:spTree>
    <p:extLst>
      <p:ext uri="{BB962C8B-B14F-4D97-AF65-F5344CB8AC3E}">
        <p14:creationId xmlns:p14="http://schemas.microsoft.com/office/powerpoint/2010/main" val="23794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859E-D524-5AB4-C357-267B3454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sound wave&#10;&#10;AI-generated content may be incorrect.">
            <a:extLst>
              <a:ext uri="{FF2B5EF4-FFF2-40B4-BE49-F238E27FC236}">
                <a16:creationId xmlns:a16="http://schemas.microsoft.com/office/drawing/2014/main" id="{7BB4BE31-EBE4-733E-15DA-87E2C857B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489"/>
            <a:ext cx="6096000" cy="3021511"/>
          </a:xfrm>
          <a:prstGeom prst="rect">
            <a:avLst/>
          </a:prstGeom>
        </p:spPr>
      </p:pic>
      <p:pic>
        <p:nvPicPr>
          <p:cNvPr id="7" name="Picture 6" descr="A graph of a sound wave&#10;&#10;AI-generated content may be incorrect.">
            <a:extLst>
              <a:ext uri="{FF2B5EF4-FFF2-40B4-BE49-F238E27FC236}">
                <a16:creationId xmlns:a16="http://schemas.microsoft.com/office/drawing/2014/main" id="{277162D0-E6CD-A4F5-F477-59EDCD795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89"/>
            <a:ext cx="6096001" cy="3021511"/>
          </a:xfrm>
          <a:prstGeom prst="rect">
            <a:avLst/>
          </a:prstGeom>
        </p:spPr>
      </p:pic>
      <p:pic>
        <p:nvPicPr>
          <p:cNvPr id="9" name="Picture 8" descr="A graph showing a graph&#10;&#10;AI-generated content may be incorrect.">
            <a:extLst>
              <a:ext uri="{FF2B5EF4-FFF2-40B4-BE49-F238E27FC236}">
                <a16:creationId xmlns:a16="http://schemas.microsoft.com/office/drawing/2014/main" id="{AF9FF167-A63A-79A8-5644-7DCFE9A76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2" cy="3021512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6C4EA122-40EF-E8DD-A67D-C52D6D1CD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5998" cy="3021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796A2-71D4-AB4B-8E57-631AE2D1EA89}"/>
              </a:ext>
            </a:extLst>
          </p:cNvPr>
          <p:cNvSpPr txBox="1"/>
          <p:nvPr/>
        </p:nvSpPr>
        <p:spPr>
          <a:xfrm>
            <a:off x="3078480" y="3429000"/>
            <a:ext cx="642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Most of the time running at high supply and return temp</a:t>
            </a:r>
          </a:p>
        </p:txBody>
      </p:sp>
    </p:spTree>
    <p:extLst>
      <p:ext uri="{BB962C8B-B14F-4D97-AF65-F5344CB8AC3E}">
        <p14:creationId xmlns:p14="http://schemas.microsoft.com/office/powerpoint/2010/main" val="2494624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</TotalTime>
  <Words>35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2025-10-27T02:56:58Z</dcterms:created>
  <dcterms:modified xsi:type="dcterms:W3CDTF">2025-10-27T03:11:53Z</dcterms:modified>
</cp:coreProperties>
</file>